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Nuni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Nunit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italic.fntdata"/><Relationship Id="rId14" Type="http://schemas.openxmlformats.org/officeDocument/2006/relationships/font" Target="fonts/Nunito-bold.fntdata"/><Relationship Id="rId16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f5977200c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6f5977200c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6f5977200c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6f5977200c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6f5977200c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6f5977200c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6f5977200c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6f5977200c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6f5977200c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6f5977200c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6f5977200c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6f5977200c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Row Pergfect 1.0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Brian McKeown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Handle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1990725"/>
            <a:ext cx="37530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Smart Handle was made made using 2 MPU6050 gyroscope and accelerometers.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This allowed data to be collected from each side of the handle for a more accurate reading.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One IMU was placed on each end of the handle.</a:t>
            </a:r>
            <a:endParaRPr/>
          </a:p>
        </p:txBody>
      </p:sp>
      <p:pic>
        <p:nvPicPr>
          <p:cNvPr id="136" name="Google Shape;13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5636850" y="-21250"/>
            <a:ext cx="2094125" cy="348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4"/>
          <p:cNvPicPr preferRelativeResize="0"/>
          <p:nvPr/>
        </p:nvPicPr>
        <p:blipFill rotWithShape="1">
          <a:blip r:embed="rId4">
            <a:alphaModFix/>
          </a:blip>
          <a:srcRect b="19264" l="0" r="0" t="49558"/>
          <a:stretch/>
        </p:blipFill>
        <p:spPr>
          <a:xfrm>
            <a:off x="5654488" y="2865163"/>
            <a:ext cx="2670351" cy="99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4"/>
          <p:cNvSpPr txBox="1"/>
          <p:nvPr/>
        </p:nvSpPr>
        <p:spPr>
          <a:xfrm>
            <a:off x="5990800" y="3893050"/>
            <a:ext cx="21708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This is a wiring diagram of how the IMUs were connected to the raspberry pi in the handle.</a:t>
            </a:r>
            <a:endParaRPr sz="7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Housing</a:t>
            </a:r>
            <a:endParaRPr/>
          </a:p>
        </p:txBody>
      </p:sp>
      <p:sp>
        <p:nvSpPr>
          <p:cNvPr id="144" name="Google Shape;144;p15"/>
          <p:cNvSpPr txBox="1"/>
          <p:nvPr>
            <p:ph idx="1" type="body"/>
          </p:nvPr>
        </p:nvSpPr>
        <p:spPr>
          <a:xfrm>
            <a:off x="819150" y="1990725"/>
            <a:ext cx="37530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housing contains 4 LEDs one for each improper stroke action that is being measured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It also has a start button in the middle that begins collecting data.</a:t>
            </a:r>
            <a:endParaRPr/>
          </a:p>
        </p:txBody>
      </p:sp>
      <p:pic>
        <p:nvPicPr>
          <p:cNvPr id="145" name="Google Shape;14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9024" y="1405587"/>
            <a:ext cx="1749251" cy="23323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8375" y="1405575"/>
            <a:ext cx="1749251" cy="23323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Functionality</a:t>
            </a:r>
            <a:endParaRPr/>
          </a:p>
        </p:txBody>
      </p:sp>
      <p:sp>
        <p:nvSpPr>
          <p:cNvPr id="152" name="Google Shape;152;p16"/>
          <p:cNvSpPr txBox="1"/>
          <p:nvPr>
            <p:ph idx="1" type="body"/>
          </p:nvPr>
        </p:nvSpPr>
        <p:spPr>
          <a:xfrm>
            <a:off x="819150" y="1871800"/>
            <a:ext cx="7505700" cy="25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To use the project, plug it into the wall and press the center button. Begin taking strokes with handle and see the LEDs light up for the following problems: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Pause - This checks to see if you are taking a pause in your stroke at any point. This is a common problem as people tend to pause at the end of their stroke.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Rush - This checks to see if you are moving too fast on your recovery. People tend to rush when they want to speed up but this is a problem because it checks the boat and make moving less </a:t>
            </a:r>
            <a:r>
              <a:rPr lang="en"/>
              <a:t>efficient</a:t>
            </a:r>
            <a:r>
              <a:rPr lang="en"/>
              <a:t>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Left - This checks to see if you are pulling in to the left side of your body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Right </a:t>
            </a:r>
            <a:r>
              <a:rPr lang="en"/>
              <a:t>- This checks to see if you are pulling in to the left side of your body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7"/>
          <p:cNvSpPr txBox="1"/>
          <p:nvPr>
            <p:ph type="title"/>
          </p:nvPr>
        </p:nvSpPr>
        <p:spPr>
          <a:xfrm>
            <a:off x="575325" y="1887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Wiring Diagram</a:t>
            </a:r>
            <a:endParaRPr/>
          </a:p>
        </p:txBody>
      </p:sp>
      <p:pic>
        <p:nvPicPr>
          <p:cNvPr id="158" name="Google Shape;15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7074" y="577675"/>
            <a:ext cx="4765798" cy="3574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Theory/Model Overview</a:t>
            </a:r>
            <a:endParaRPr/>
          </a:p>
        </p:txBody>
      </p:sp>
      <p:sp>
        <p:nvSpPr>
          <p:cNvPr id="164" name="Google Shape;164;p1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</a:t>
            </a:r>
            <a:r>
              <a:rPr lang="en"/>
              <a:t>sed a switch variable and two different threshold values to measure the length of the stroke.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Took an average of the X acceleration values and if there was a value more than the 90 percentile plus 2 m/s^2 it would be marked as a rushed stroke.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If there were any noticeable variations in the Y acceleration, depending on the direction it would be marked as a left or right stroke.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If the values for the acceleration stay close to the same value for certain window of time it would be marked as a pause.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70" name="Google Shape;170;p1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Successfully identified most improper strokes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Accuracy could be improved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Multiple improper stokes in succession of one another confuses the software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Pause duration should be shortened as it takes too long to identify a pause.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